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embeddedFontLst>
    <p:embeddedFont>
      <p:font typeface="Jua" pitchFamily="2" charset="-127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40E7DD61-81D6-4923-8F95-6AD31C09038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섹션 1" id="{EF3DD42F-DBA0-49A7-9CDA-BAAD02D4418E}">
          <p14:sldIdLst>
            <p14:sldId id="270"/>
            <p14:sldId id="276"/>
            <p14:sldId id="277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4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258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36d4ee2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36d4ee2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29e5e1f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729e5e1f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29e5e1ff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729e5e1ff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729e5e1ff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729e5e1ff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29e5e1ff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729e5e1ff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29e5e1ff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729e5e1ff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82edf0643_6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g1582edf0643_6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36d4ee24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736d4ee24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59b7c660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g1659b7c660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59b7c660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659b7c660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736d4ee24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736d4ee24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59b7c660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59b7c660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59b7c660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59b7c660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59b7c6605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659b7c6605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59b7c660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659b7c660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slide" Target="slide1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497189" y="883100"/>
            <a:ext cx="918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383232"/>
                </a:solidFill>
                <a:latin typeface="Jua"/>
                <a:ea typeface="Jua"/>
                <a:cs typeface="Jua"/>
                <a:sym typeface="Jua"/>
              </a:rPr>
              <a:t>‘나도’(NADO)</a:t>
            </a:r>
            <a:endParaRPr sz="4200" b="1" i="0" u="none" strike="noStrike" cap="none">
              <a:solidFill>
                <a:srgbClr val="38323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2877725" y="949574"/>
            <a:ext cx="6609300" cy="959700"/>
          </a:xfrm>
          <a:prstGeom prst="bracketPair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97025" y="4860325"/>
            <a:ext cx="3293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김민준(32170533)</a:t>
            </a:r>
            <a:endParaRPr sz="21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이성재(32173057)</a:t>
            </a:r>
            <a:endParaRPr sz="21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한윤호(32154952)</a:t>
            </a:r>
            <a:endParaRPr sz="21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4463793" y="6591320"/>
            <a:ext cx="3200400" cy="0"/>
          </a:xfrm>
          <a:prstGeom prst="straightConnector1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13"/>
          <p:cNvSpPr txBox="1"/>
          <p:nvPr/>
        </p:nvSpPr>
        <p:spPr>
          <a:xfrm>
            <a:off x="4925150" y="6014725"/>
            <a:ext cx="2386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Jua"/>
                <a:ea typeface="Jua"/>
                <a:cs typeface="Jua"/>
                <a:sym typeface="Jua"/>
              </a:rPr>
              <a:t>2022-10-27</a:t>
            </a:r>
            <a:endParaRPr sz="2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152500" y="1518675"/>
            <a:ext cx="3932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 b="1">
                <a:solidFill>
                  <a:srgbClr val="383232"/>
                </a:solidFill>
                <a:latin typeface="Jua"/>
                <a:ea typeface="Jua"/>
                <a:cs typeface="Jua"/>
                <a:sym typeface="Jua"/>
              </a:rPr>
              <a:t>단국대 커피 배달 서비스</a:t>
            </a:r>
            <a:endParaRPr sz="100"/>
          </a:p>
        </p:txBody>
      </p:sp>
      <p:sp>
        <p:nvSpPr>
          <p:cNvPr id="91" name="Google Shape;91;p13"/>
          <p:cNvSpPr txBox="1"/>
          <p:nvPr/>
        </p:nvSpPr>
        <p:spPr>
          <a:xfrm>
            <a:off x="8932175" y="4506725"/>
            <a:ext cx="314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조장: 태민규(32174774)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2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3600" b="1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25" y="1102750"/>
            <a:ext cx="7283150" cy="547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0126" y="1102750"/>
            <a:ext cx="4278922" cy="282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963" y="4740025"/>
            <a:ext cx="4391250" cy="14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7" name="Google Shape;207;p24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t="31191" b="31808"/>
          <a:stretch/>
        </p:blipFill>
        <p:spPr>
          <a:xfrm>
            <a:off x="1028475" y="2460606"/>
            <a:ext cx="9954474" cy="2624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4"/>
          <p:cNvGrpSpPr/>
          <p:nvPr/>
        </p:nvGrpSpPr>
        <p:grpSpPr>
          <a:xfrm>
            <a:off x="5190400" y="2460536"/>
            <a:ext cx="3345279" cy="2614115"/>
            <a:chOff x="5027375" y="1614850"/>
            <a:chExt cx="3604050" cy="2925375"/>
          </a:xfrm>
        </p:grpSpPr>
        <p:sp>
          <p:nvSpPr>
            <p:cNvPr id="210" name="Google Shape;210;p24"/>
            <p:cNvSpPr/>
            <p:nvPr/>
          </p:nvSpPr>
          <p:spPr>
            <a:xfrm>
              <a:off x="5027375" y="1625125"/>
              <a:ext cx="3563100" cy="2915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1" name="Google Shape;211;p24"/>
            <p:cNvPicPr preferRelativeResize="0"/>
            <p:nvPr/>
          </p:nvPicPr>
          <p:blipFill rotWithShape="1">
            <a:blip r:embed="rId3">
              <a:alphaModFix amt="26000"/>
            </a:blip>
            <a:srcRect l="42127" t="31191" r="24385" b="31808"/>
            <a:stretch/>
          </p:blipFill>
          <p:spPr>
            <a:xfrm>
              <a:off x="5027375" y="1614850"/>
              <a:ext cx="3604050" cy="2915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9018125" y="1223650"/>
            <a:ext cx="891300" cy="22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9550"/>
            <a:ext cx="11887199" cy="482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25" y="3057800"/>
            <a:ext cx="42195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6853625" y="2104100"/>
            <a:ext cx="3156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31800" algn="l" rtl="0">
              <a:spcBef>
                <a:spcPts val="0"/>
              </a:spcBef>
              <a:spcAft>
                <a:spcPts val="0"/>
              </a:spcAft>
              <a:buClr>
                <a:srgbClr val="454444"/>
              </a:buClr>
              <a:buSzPts val="3200"/>
              <a:buFont typeface="Jua"/>
              <a:buAutoNum type="arabicPeriod"/>
            </a:pPr>
            <a:r>
              <a:rPr lang="en-US" sz="32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운영 표준화</a:t>
            </a:r>
            <a:endParaRPr sz="32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6853625" y="3301700"/>
            <a:ext cx="3156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2. 원활한 이전</a:t>
            </a:r>
            <a:endParaRPr sz="32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6853625" y="4605225"/>
            <a:ext cx="3156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3. 간편한 사용</a:t>
            </a:r>
            <a:endParaRPr sz="32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 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225" y="1033700"/>
            <a:ext cx="8225546" cy="56028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슬라이드 확대/축소 10">
                <a:extLst>
                  <a:ext uri="{FF2B5EF4-FFF2-40B4-BE49-F238E27FC236}">
                    <a16:creationId xmlns:a16="http://schemas.microsoft.com/office/drawing/2014/main" id="{F1171D77-F183-E44D-39B0-F5DDCEB988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2106323"/>
                  </p:ext>
                </p:extLst>
              </p:nvPr>
            </p:nvGraphicFramePr>
            <p:xfrm>
              <a:off x="2037023" y="3870218"/>
              <a:ext cx="2057441" cy="1654281"/>
            </p:xfrm>
            <a:graphic>
              <a:graphicData uri="http://schemas.microsoft.com/office/powerpoint/2016/slidezoom">
                <pslz:sldZm>
                  <pslz:sldZmObj sldId="276" cId="1186333946">
                    <pslz:zmPr id="{4508BDCA-C390-45DF-B796-E29F781081A2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57441" cy="16542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슬라이드 확대/축소 1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1171D77-F183-E44D-39B0-F5DDCEB988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7023" y="3870218"/>
                <a:ext cx="2057441" cy="165428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2E030753-7463-4DAF-6514-F75913F8F4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2271366"/>
                  </p:ext>
                </p:extLst>
              </p:nvPr>
            </p:nvGraphicFramePr>
            <p:xfrm>
              <a:off x="4357687" y="2993977"/>
              <a:ext cx="1677955" cy="1191729"/>
            </p:xfrm>
            <a:graphic>
              <a:graphicData uri="http://schemas.microsoft.com/office/powerpoint/2016/slidezoom">
                <pslz:sldZm>
                  <pslz:sldZmObj sldId="277" cId="1344661335">
                    <pslz:zmPr id="{98B0A5C3-DADC-42C8-AD32-0A8BB807A4B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77955" cy="11917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슬라이드 확대/축소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E030753-7463-4DAF-6514-F75913F8F4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57687" y="2993977"/>
                <a:ext cx="1677955" cy="11917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6;p27">
            <a:extLst>
              <a:ext uri="{FF2B5EF4-FFF2-40B4-BE49-F238E27FC236}">
                <a16:creationId xmlns:a16="http://schemas.microsoft.com/office/drawing/2014/main" id="{3E83F8F2-9AB3-8684-C90D-8B98560A03E3}"/>
              </a:ext>
            </a:extLst>
          </p:cNvPr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37;p27">
            <a:extLst>
              <a:ext uri="{FF2B5EF4-FFF2-40B4-BE49-F238E27FC236}">
                <a16:creationId xmlns:a16="http://schemas.microsoft.com/office/drawing/2014/main" id="{D5C129A8-F026-88EA-A722-17BB77F71A9D}"/>
              </a:ext>
            </a:extLst>
          </p:cNvPr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  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" name="Google Shape;238;p27">
            <a:extLst>
              <a:ext uri="{FF2B5EF4-FFF2-40B4-BE49-F238E27FC236}">
                <a16:creationId xmlns:a16="http://schemas.microsoft.com/office/drawing/2014/main" id="{6276451F-5901-24A8-4957-1D3A252FCE9E}"/>
              </a:ext>
            </a:extLst>
          </p:cNvPr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5C6A1BC-14D2-AFA6-8739-0306AFE7A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13" y="875765"/>
            <a:ext cx="7301047" cy="591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3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2D9723-8989-0BFD-1D45-3C2258334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7" r="58143" b="41918"/>
          <a:stretch/>
        </p:blipFill>
        <p:spPr>
          <a:xfrm>
            <a:off x="6019060" y="594326"/>
            <a:ext cx="4065973" cy="58242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27649F-198F-6D66-18D5-E25766F2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69" y="3164890"/>
            <a:ext cx="4099409" cy="32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6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9018125" y="1223650"/>
            <a:ext cx="891300" cy="22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350" y="849600"/>
            <a:ext cx="2052825" cy="29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888" y="4149003"/>
            <a:ext cx="4488201" cy="23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50" y="191125"/>
            <a:ext cx="4753100" cy="64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/>
        </p:nvSpPr>
        <p:spPr>
          <a:xfrm>
            <a:off x="0" y="2349575"/>
            <a:ext cx="758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웹 자동화 라이브러리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0" y="4833950"/>
            <a:ext cx="246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ua"/>
                <a:ea typeface="Jua"/>
                <a:cs typeface="Jua"/>
                <a:sym typeface="Jua"/>
              </a:rPr>
              <a:t>web scrapping library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513375" y="125050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정렬 필요!!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/>
          <p:nvPr/>
        </p:nvSpPr>
        <p:spPr>
          <a:xfrm>
            <a:off x="2931160" y="2567935"/>
            <a:ext cx="6329700" cy="172200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4988164" y="2567935"/>
            <a:ext cx="221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3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추후 개발일정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13" y="0"/>
            <a:ext cx="3571875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200" y="2492524"/>
            <a:ext cx="10269600" cy="24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추후 개발 일정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475" y="2036100"/>
            <a:ext cx="4351925" cy="227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075" y="1061350"/>
            <a:ext cx="677227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/>
          <p:nvPr/>
        </p:nvSpPr>
        <p:spPr>
          <a:xfrm>
            <a:off x="2931160" y="2567935"/>
            <a:ext cx="6329700" cy="172200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4988164" y="2567935"/>
            <a:ext cx="221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4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Q&amp;A</a:t>
            </a:r>
            <a:endParaRPr sz="3600" b="1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32"/>
          <p:cNvGrpSpPr/>
          <p:nvPr/>
        </p:nvGrpSpPr>
        <p:grpSpPr>
          <a:xfrm>
            <a:off x="3509189" y="1052837"/>
            <a:ext cx="5173578" cy="4752275"/>
            <a:chOff x="3693293" y="1221851"/>
            <a:chExt cx="4805925" cy="4414561"/>
          </a:xfrm>
        </p:grpSpPr>
        <p:grpSp>
          <p:nvGrpSpPr>
            <p:cNvPr id="285" name="Google Shape;285;p32"/>
            <p:cNvGrpSpPr/>
            <p:nvPr/>
          </p:nvGrpSpPr>
          <p:grpSpPr>
            <a:xfrm>
              <a:off x="3693293" y="1221851"/>
              <a:ext cx="4805925" cy="4414561"/>
              <a:chOff x="3180080" y="477520"/>
              <a:chExt cx="6238220" cy="5730220"/>
            </a:xfrm>
          </p:grpSpPr>
          <p:sp>
            <p:nvSpPr>
              <p:cNvPr id="286" name="Google Shape;286;p32"/>
              <p:cNvSpPr/>
              <p:nvPr/>
            </p:nvSpPr>
            <p:spPr>
              <a:xfrm>
                <a:off x="3180080" y="650240"/>
                <a:ext cx="5557500" cy="5557500"/>
              </a:xfrm>
              <a:prstGeom prst="ellipse">
                <a:avLst/>
              </a:pr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7" name="Google Shape;287;p32"/>
              <p:cNvGrpSpPr/>
              <p:nvPr/>
            </p:nvGrpSpPr>
            <p:grpSpPr>
              <a:xfrm>
                <a:off x="3413760" y="477520"/>
                <a:ext cx="6004540" cy="5557500"/>
                <a:chOff x="3413760" y="477520"/>
                <a:chExt cx="6004540" cy="5557500"/>
              </a:xfrm>
            </p:grpSpPr>
            <p:sp>
              <p:nvSpPr>
                <p:cNvPr id="288" name="Google Shape;288;p32"/>
                <p:cNvSpPr/>
                <p:nvPr/>
              </p:nvSpPr>
              <p:spPr>
                <a:xfrm>
                  <a:off x="3860800" y="477520"/>
                  <a:ext cx="5557500" cy="5557500"/>
                </a:xfrm>
                <a:prstGeom prst="ellipse">
                  <a:avLst/>
                </a:prstGeom>
                <a:solidFill>
                  <a:srgbClr val="EFDBC7">
                    <a:alpha val="6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32"/>
                <p:cNvSpPr/>
                <p:nvPr/>
              </p:nvSpPr>
              <p:spPr>
                <a:xfrm>
                  <a:off x="3413760" y="477520"/>
                  <a:ext cx="5557500" cy="5557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90" name="Google Shape;290;p32"/>
            <p:cNvSpPr txBox="1"/>
            <p:nvPr/>
          </p:nvSpPr>
          <p:spPr>
            <a:xfrm>
              <a:off x="4485866" y="2772253"/>
              <a:ext cx="3446700" cy="12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Thank You</a:t>
              </a:r>
              <a:endParaRPr>
                <a:latin typeface="Jua"/>
                <a:ea typeface="Jua"/>
                <a:cs typeface="Jua"/>
                <a:sym typeface="Ju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감사합니다</a:t>
              </a:r>
              <a:endParaRPr sz="4400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013" y="0"/>
            <a:ext cx="3571875" cy="201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5"/>
          <p:cNvGrpSpPr/>
          <p:nvPr/>
        </p:nvGrpSpPr>
        <p:grpSpPr>
          <a:xfrm>
            <a:off x="734541" y="2647772"/>
            <a:ext cx="2196664" cy="3695529"/>
            <a:chOff x="2353100" y="1627500"/>
            <a:chExt cx="2419500" cy="4264400"/>
          </a:xfrm>
        </p:grpSpPr>
        <p:pic>
          <p:nvPicPr>
            <p:cNvPr id="106" name="Google Shape;106;p15"/>
            <p:cNvPicPr preferRelativeResize="0"/>
            <p:nvPr/>
          </p:nvPicPr>
          <p:blipFill rotWithShape="1">
            <a:blip r:embed="rId4">
              <a:alphaModFix/>
            </a:blip>
            <a:srcRect l="1399" t="747" r="1399" b="895"/>
            <a:stretch/>
          </p:blipFill>
          <p:spPr>
            <a:xfrm>
              <a:off x="2374700" y="1627500"/>
              <a:ext cx="2397900" cy="4247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5"/>
            <p:cNvSpPr/>
            <p:nvPr/>
          </p:nvSpPr>
          <p:spPr>
            <a:xfrm>
              <a:off x="2353100" y="1640000"/>
              <a:ext cx="2395800" cy="4251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9251420" y="1253075"/>
            <a:ext cx="2066406" cy="5090192"/>
            <a:chOff x="6367450" y="171287"/>
            <a:chExt cx="1847149" cy="5888700"/>
          </a:xfrm>
        </p:grpSpPr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8012"/>
            <a:stretch/>
          </p:blipFill>
          <p:spPr>
            <a:xfrm>
              <a:off x="6367450" y="171650"/>
              <a:ext cx="1847149" cy="5887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5"/>
            <p:cNvSpPr/>
            <p:nvPr/>
          </p:nvSpPr>
          <p:spPr>
            <a:xfrm>
              <a:off x="6367486" y="171287"/>
              <a:ext cx="1847100" cy="5888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11;p15"/>
          <p:cNvGrpSpPr/>
          <p:nvPr/>
        </p:nvGrpSpPr>
        <p:grpSpPr>
          <a:xfrm>
            <a:off x="6354283" y="1620869"/>
            <a:ext cx="2230680" cy="4722399"/>
            <a:chOff x="5615688" y="726913"/>
            <a:chExt cx="2615100" cy="5797200"/>
          </a:xfrm>
        </p:grpSpPr>
        <p:pic>
          <p:nvPicPr>
            <p:cNvPr id="112" name="Google Shape;112;p15"/>
            <p:cNvPicPr preferRelativeResize="0"/>
            <p:nvPr/>
          </p:nvPicPr>
          <p:blipFill rotWithShape="1">
            <a:blip r:embed="rId6">
              <a:alphaModFix/>
            </a:blip>
            <a:srcRect b="7063"/>
            <a:stretch/>
          </p:blipFill>
          <p:spPr>
            <a:xfrm>
              <a:off x="5616875" y="727975"/>
              <a:ext cx="2612724" cy="5795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5"/>
            <p:cNvSpPr/>
            <p:nvPr/>
          </p:nvSpPr>
          <p:spPr>
            <a:xfrm>
              <a:off x="5615688" y="726913"/>
              <a:ext cx="2615100" cy="57972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15"/>
          <p:cNvGrpSpPr/>
          <p:nvPr/>
        </p:nvGrpSpPr>
        <p:grpSpPr>
          <a:xfrm>
            <a:off x="3525875" y="1712788"/>
            <a:ext cx="2066400" cy="4630502"/>
            <a:chOff x="3367575" y="1390263"/>
            <a:chExt cx="2066400" cy="4630502"/>
          </a:xfrm>
        </p:grpSpPr>
        <p:pic>
          <p:nvPicPr>
            <p:cNvPr id="115" name="Google Shape;11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000" y="1390263"/>
              <a:ext cx="2065550" cy="4630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5"/>
            <p:cNvSpPr/>
            <p:nvPr/>
          </p:nvSpPr>
          <p:spPr>
            <a:xfrm>
              <a:off x="3367575" y="1392075"/>
              <a:ext cx="2066400" cy="4626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2235315" y="139167"/>
            <a:ext cx="34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Table of Contents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1493520" y="2052320"/>
            <a:ext cx="4970770" cy="523200"/>
            <a:chOff x="1493520" y="2052320"/>
            <a:chExt cx="4970770" cy="523200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Previous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>
            <a:off x="1493520" y="3051676"/>
            <a:ext cx="4970800" cy="523220"/>
            <a:chOff x="1493520" y="2052320"/>
            <a:chExt cx="4970800" cy="523220"/>
          </a:xfrm>
        </p:grpSpPr>
        <p:sp>
          <p:nvSpPr>
            <p:cNvPr id="129" name="Google Shape;129;p16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This Week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31" name="Google Shape;131;p16"/>
          <p:cNvGrpSpPr/>
          <p:nvPr/>
        </p:nvGrpSpPr>
        <p:grpSpPr>
          <a:xfrm>
            <a:off x="1493520" y="4051032"/>
            <a:ext cx="4970800" cy="523220"/>
            <a:chOff x="1493520" y="2052320"/>
            <a:chExt cx="4970800" cy="523220"/>
          </a:xfrm>
        </p:grpSpPr>
        <p:sp>
          <p:nvSpPr>
            <p:cNvPr id="132" name="Google Shape;132;p16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추후 개발일정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34" name="Google Shape;134;p16"/>
          <p:cNvGrpSpPr/>
          <p:nvPr/>
        </p:nvGrpSpPr>
        <p:grpSpPr>
          <a:xfrm>
            <a:off x="1493520" y="5050388"/>
            <a:ext cx="4970770" cy="523200"/>
            <a:chOff x="1493520" y="2052320"/>
            <a:chExt cx="4970770" cy="523200"/>
          </a:xfrm>
        </p:grpSpPr>
        <p:sp>
          <p:nvSpPr>
            <p:cNvPr id="135" name="Google Shape;135;p16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Q&amp;A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137" name="Google Shape;137;p16" descr="컵, 테이블, 실내, 앉아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731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 descr="실내, 벽, 테이블, 의자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17"/>
          <p:cNvSpPr/>
          <p:nvPr/>
        </p:nvSpPr>
        <p:spPr>
          <a:xfrm>
            <a:off x="2931160" y="2417010"/>
            <a:ext cx="6329700" cy="172200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73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3600" b="1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1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25" y="843750"/>
            <a:ext cx="8367926" cy="5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0" name="Google Shape;160;p19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475" y="1234425"/>
            <a:ext cx="7007327" cy="4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8925" y="8281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425" y="3395138"/>
            <a:ext cx="4033797" cy="28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75" y="925400"/>
            <a:ext cx="10205774" cy="50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399" y="611175"/>
            <a:ext cx="5207724" cy="6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t="13479" r="60172"/>
          <a:stretch/>
        </p:blipFill>
        <p:spPr>
          <a:xfrm>
            <a:off x="1155100" y="1132925"/>
            <a:ext cx="3397450" cy="54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l="40230" t="13577"/>
          <a:stretch/>
        </p:blipFill>
        <p:spPr>
          <a:xfrm>
            <a:off x="5944851" y="1102750"/>
            <a:ext cx="5104149" cy="54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5518475" y="470250"/>
            <a:ext cx="54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SKIMMING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107</Words>
  <Application>Microsoft Office PowerPoint</Application>
  <PresentationFormat>와이드스크린</PresentationFormat>
  <Paragraphs>46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Jua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 Lena</cp:lastModifiedBy>
  <cp:revision>2</cp:revision>
  <dcterms:modified xsi:type="dcterms:W3CDTF">2022-11-06T07:35:55Z</dcterms:modified>
</cp:coreProperties>
</file>